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285" r:id="rId5"/>
    <p:sldId id="281" r:id="rId6"/>
    <p:sldId id="289" r:id="rId7"/>
    <p:sldId id="290" r:id="rId8"/>
    <p:sldId id="282" r:id="rId9"/>
    <p:sldId id="292" r:id="rId10"/>
    <p:sldId id="25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6" y="12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108373" y="2490281"/>
            <a:ext cx="7975260" cy="1785104"/>
            <a:chOff x="2108373" y="1767838"/>
            <a:chExt cx="7975260" cy="17851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371540" y="1767838"/>
              <a:ext cx="5448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소프트웨어 개발 실습 기말과제 계획서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108373" y="2537279"/>
              <a:ext cx="79752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Django</a:t>
              </a:r>
              <a:r>
                <a:rPr lang="ko-KR" altLang="en-US" sz="60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만든 블로그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47211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4D6B3-DD1F-4C2D-AED0-F85BCF4E143A}"/>
              </a:ext>
            </a:extLst>
          </p:cNvPr>
          <p:cNvSpPr txBox="1"/>
          <p:nvPr/>
        </p:nvSpPr>
        <p:spPr>
          <a:xfrm>
            <a:off x="9127974" y="5502962"/>
            <a:ext cx="2616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201578073 </a:t>
            </a:r>
            <a:r>
              <a:rPr lang="ko-KR" altLang="en-US" sz="2000" dirty="0">
                <a:solidFill>
                  <a:schemeClr val="bg1"/>
                </a:solidFill>
              </a:rPr>
              <a:t>이호준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3609001" cy="523220"/>
            <a:chOff x="1191929" y="2733040"/>
            <a:chExt cx="3609001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8248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프로젝트의 목적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33574"/>
            <a:ext cx="3402213" cy="523220"/>
            <a:chOff x="1191929" y="2733040"/>
            <a:chExt cx="3402213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6180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Django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특징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83208"/>
            <a:ext cx="2531783" cy="523220"/>
            <a:chOff x="1191929" y="2733040"/>
            <a:chExt cx="25317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C45928-5FA5-4248-8AFF-D9C8E414903F}"/>
              </a:ext>
            </a:extLst>
          </p:cNvPr>
          <p:cNvGrpSpPr/>
          <p:nvPr/>
        </p:nvGrpSpPr>
        <p:grpSpPr>
          <a:xfrm>
            <a:off x="1200019" y="5720604"/>
            <a:ext cx="2890856" cy="523220"/>
            <a:chOff x="1191929" y="2733040"/>
            <a:chExt cx="289085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13FFB2-F5F1-40EF-806A-A158D66D319C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BA8F88-4058-4AF8-A781-D4BBE0AECA72}"/>
                </a:ext>
              </a:extLst>
            </p:cNvPr>
            <p:cNvSpPr txBox="1"/>
            <p:nvPr/>
          </p:nvSpPr>
          <p:spPr>
            <a:xfrm>
              <a:off x="1976118" y="2733040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예상 결과물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49047" y="3708260"/>
              <a:ext cx="4709944" cy="1354217"/>
              <a:chOff x="2688002" y="2021840"/>
              <a:chExt cx="6413407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88002" y="2734295"/>
                <a:ext cx="6413407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프로젝트의 목적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프로젝트의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0C403-A154-4B89-9282-C7A9685E21FF}"/>
              </a:ext>
            </a:extLst>
          </p:cNvPr>
          <p:cNvSpPr txBox="1"/>
          <p:nvPr/>
        </p:nvSpPr>
        <p:spPr>
          <a:xfrm>
            <a:off x="1384183" y="1602296"/>
            <a:ext cx="80806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Django</a:t>
            </a:r>
            <a:r>
              <a:rPr lang="ko-KR" altLang="en-US" dirty="0"/>
              <a:t>로 블로그를 만들어 운영할 수 있는 폼을 만듭니다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Django</a:t>
            </a:r>
            <a:r>
              <a:rPr lang="ko-KR" altLang="en-US" dirty="0"/>
              <a:t>의 기능을 파악하여 익힌다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웹 서버 사이드에 대해 학습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523150" cy="1354217"/>
              <a:chOff x="2700072" y="2021840"/>
              <a:chExt cx="6159053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930294" y="2734295"/>
                <a:ext cx="5928831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Django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의 특징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Django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특징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504BF-258F-48CC-8860-1343932C2B5C}"/>
              </a:ext>
            </a:extLst>
          </p:cNvPr>
          <p:cNvSpPr txBox="1"/>
          <p:nvPr/>
        </p:nvSpPr>
        <p:spPr>
          <a:xfrm>
            <a:off x="1005840" y="1579066"/>
            <a:ext cx="93252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Model(Model) :. </a:t>
            </a:r>
            <a:r>
              <a:rPr lang="ko-KR" altLang="en-US" sz="2000" dirty="0"/>
              <a:t>데이터에 관한 정보를 다루게 되며 보통 </a:t>
            </a:r>
            <a:r>
              <a:rPr lang="en-US" altLang="ko-KR" sz="2000" dirty="0"/>
              <a:t>DB</a:t>
            </a:r>
            <a:r>
              <a:rPr lang="ko-KR" altLang="en-US" sz="2000" dirty="0"/>
              <a:t>쪽을 생각하면 된다</a:t>
            </a:r>
            <a:r>
              <a:rPr lang="en-US" altLang="ko-KR" sz="2000" dirty="0"/>
              <a:t>.</a:t>
            </a:r>
            <a:br>
              <a:rPr lang="ko-KR" altLang="en-US" sz="2000" dirty="0"/>
            </a:b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View(Template) : </a:t>
            </a:r>
            <a:r>
              <a:rPr lang="ko-KR" altLang="en-US" sz="2000" dirty="0"/>
              <a:t>실제로 화면을 보여주는 인터페이스이다</a:t>
            </a:r>
            <a:r>
              <a:rPr lang="en-US" altLang="ko-KR" sz="2000" dirty="0"/>
              <a:t>.</a:t>
            </a:r>
            <a:br>
              <a:rPr lang="ko-KR" altLang="en-US" sz="2000" dirty="0"/>
            </a:b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Controller(View) : Model</a:t>
            </a:r>
            <a:r>
              <a:rPr lang="ko-KR" altLang="en-US" sz="2000" dirty="0"/>
              <a:t>과 </a:t>
            </a:r>
            <a:r>
              <a:rPr lang="en-US" altLang="ko-KR" sz="2000" dirty="0"/>
              <a:t>View</a:t>
            </a:r>
            <a:r>
              <a:rPr lang="ko-KR" altLang="en-US" sz="2000" dirty="0"/>
              <a:t>를 연결해주는 역할이다</a:t>
            </a:r>
            <a:r>
              <a:rPr lang="en-US" altLang="ko-KR" sz="2000" dirty="0"/>
              <a:t>. </a:t>
            </a:r>
            <a:r>
              <a:rPr lang="ko-KR" altLang="en-US" sz="2000" dirty="0"/>
              <a:t>동작해야 하는 함수들이 정의되어 있으며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urls.py</a:t>
            </a:r>
            <a:r>
              <a:rPr lang="ko-KR" altLang="en-US" sz="2000" dirty="0"/>
              <a:t>에서 넘어온 요청을 토대로 </a:t>
            </a:r>
            <a:r>
              <a:rPr lang="en-US" altLang="ko-KR" sz="2000" dirty="0"/>
              <a:t>model</a:t>
            </a:r>
            <a:r>
              <a:rPr lang="ko-KR" altLang="en-US" sz="2000" dirty="0"/>
              <a:t>에서 데이터를 읽어봐 작업을 수행한후 </a:t>
            </a:r>
            <a:r>
              <a:rPr lang="en-US" altLang="ko-KR" sz="2000" dirty="0"/>
              <a:t>template</a:t>
            </a:r>
            <a:r>
              <a:rPr lang="ko-KR" altLang="en-US" sz="2000" dirty="0"/>
              <a:t>에서 </a:t>
            </a:r>
            <a:r>
              <a:rPr lang="en-US" altLang="ko-KR" sz="2000" dirty="0"/>
              <a:t>html</a:t>
            </a:r>
            <a:r>
              <a:rPr lang="ko-KR" altLang="en-US" sz="2000" dirty="0"/>
              <a:t>파일을 가져와 </a:t>
            </a:r>
            <a:r>
              <a:rPr lang="en-US" altLang="ko-KR" sz="2000" dirty="0"/>
              <a:t>render</a:t>
            </a:r>
            <a:r>
              <a:rPr lang="ko-KR" altLang="en-US" sz="2000" dirty="0"/>
              <a:t>한 후에 사용자에게 넘겨주게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6503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41524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640649" y="2012107"/>
            <a:ext cx="405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게시글을 인덱스 탭에 간략히 보여주는 미리보기 기능 구현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494491" y="2150606"/>
            <a:ext cx="405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로그인 기능 구현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474172" y="4475456"/>
            <a:ext cx="405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페이지내에 글 작성 기능 구현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085525" cy="1354217"/>
              <a:chOff x="2700072" y="2021840"/>
              <a:chExt cx="5563152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3526184" y="2734295"/>
                <a:ext cx="473704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예상 결과물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예상 결과물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8C3C57-73CB-4170-BF96-7D96DD87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67" y="1129886"/>
            <a:ext cx="10464266" cy="49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183</Words>
  <Application>Microsoft Office PowerPoint</Application>
  <PresentationFormat>와이드스크린</PresentationFormat>
  <Paragraphs>48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이호준</cp:lastModifiedBy>
  <cp:revision>42</cp:revision>
  <dcterms:created xsi:type="dcterms:W3CDTF">2019-12-23T00:32:35Z</dcterms:created>
  <dcterms:modified xsi:type="dcterms:W3CDTF">2021-06-07T02:15:23Z</dcterms:modified>
</cp:coreProperties>
</file>